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6" r:id="rId4"/>
    <p:sldId id="265" r:id="rId5"/>
    <p:sldId id="267" r:id="rId6"/>
    <p:sldId id="268" r:id="rId7"/>
    <p:sldId id="269" r:id="rId8"/>
    <p:sldId id="272" r:id="rId9"/>
    <p:sldId id="271" r:id="rId10"/>
    <p:sldId id="270" r:id="rId11"/>
    <p:sldId id="273" r:id="rId12"/>
    <p:sldId id="27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орягин" initials="НК" lastIdx="1" clrIdx="0">
    <p:extLst>
      <p:ext uri="{19B8F6BF-5375-455C-9EA6-DF929625EA0E}">
        <p15:presenceInfo xmlns:p15="http://schemas.microsoft.com/office/powerpoint/2012/main" userId="0a7a83d6c82534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8T23:09:49.6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1,'519'0,"-515"-1,-1 1,1 0,-1 1,1-1,-1 0,1 1,-1 0,0 0,1 0,-1 0,0 1,0-1,0 1,0 0,3 2,-4-2,1 1,-1 0,-1-1,1 1,0 0,-1 0,1 0,-1 0,0 1,0-1,0 0,-1 0,1 1,-1-1,1 0,-1 4,-2 130,-1-48,3-76,0-1,-2 0,1 0,-1 0,-1 0,-8 23,9-31,1 0,-1 0,0 0,0 0,-1-1,1 1,-1-1,0 0,1 0,-2 0,1 0,0 0,0-1,-1 1,1-1,-1 0,0 0,0-1,0 1,0-1,0 1,0-1,-5 0,-37 2,-71-5,32 0,66 1,-1-1,-30-8,29 6,-41-4,42 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41636-4EAE-43F5-9575-989EF34D94E0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25509-726F-4741-96E3-304E076CE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12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43C057-33C2-4D16-99E4-5015CFDB6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7D1E15-517E-49F4-91D3-1D608F4C5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5635EE-0D79-440E-868E-7B0A7B3F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1FAB-5FEB-4C0C-84D2-044E41828105}" type="datetime1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1DA23-63E1-49AC-93E0-06C2DA1B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2B5067-38B8-488A-A167-7A6F76378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056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B01BE-BBBE-4BAC-ACC0-4C0CDE34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0F64C-D175-4E01-9DD1-BF89E8207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D130F-A7C5-43BD-92AC-FEE382B4A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1AA9-368D-4174-9BE4-89DD8CF99F2F}" type="datetime1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805521-5FD0-407B-95C2-48523926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EF4A0B-ED83-47F2-A485-974DB0A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733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5CAE6C-29E5-47E6-917A-3E721F408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EF440C-1F91-4427-9939-E51AE65E6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0684D6-7625-41A9-9D0F-B036FD4A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669E-1C66-4522-84B6-C6636C6A7255}" type="datetime1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3118BF-C5E9-4813-8741-00A5DBBF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19E1FE-831E-486B-97FA-5BC52E87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76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D5A512-A33A-48DE-864D-B6908E50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A9D01E-286E-4386-8226-23AAC6F63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45AF-0409-40AB-8D14-1DC0F254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C682-E15E-4429-9183-5A41FCF88F2D}" type="datetime1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5CE11C-19AF-4C52-8945-F12324932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4265C2-9D42-4EA9-ACD3-1945EE37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12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972F64-0D48-45FB-97C7-14D2165E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54A6F6-069E-4059-91D0-9CFBF6F17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BFB36F-F91B-4B1B-9FDE-0A9C4B45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E874-6A70-49F1-A9AA-1490CC1DDDA6}" type="datetime1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77D56-50A8-4D5C-8138-66EE7F2B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916DE5-3803-4FAE-A367-30E1B089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86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F3BA1-4131-4777-8E68-A08B0271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7AE7D-66B7-462B-BB7A-2C7E5A4F1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0AFC6A-8BB0-4D3F-BE63-E6C46224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45AF83-8037-477F-9479-4F1262BC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078-5F0A-49E3-B2D9-6B531E935BFC}" type="datetime1">
              <a:rPr lang="ru-RU" smtClean="0"/>
              <a:t>09.11.2022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568D01-B28C-4DB7-9605-20764E6A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CDD58C-6476-4BF6-93D6-79B13621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13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EAC9F-7280-416E-850F-5E944BC6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C4B752-556C-497B-BA40-323B0EED9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1F8D12-FBEE-4E69-8149-FE0F1241D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EB1294-94F2-4FA3-A1E5-3948512D8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577E4E-7080-4A1B-9AB5-328FD78C5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6327BA-103C-4D76-9551-1D0C3453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461-B2BE-4A72-A111-015D9CEDCCEC}" type="datetime1">
              <a:rPr lang="ru-RU" smtClean="0"/>
              <a:t>09.11.2022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4EAA2F6-B635-4C69-9E6A-B4F062C2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620FA76-CE5D-457E-A006-AB1CD820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3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FA0F-003C-4BBE-BD38-E24830FD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53E231-F8D2-43DD-B87C-986F8D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1BB0-0E54-47ED-9392-716DAAE9BD80}" type="datetime1">
              <a:rPr lang="ru-RU" smtClean="0"/>
              <a:t>09.11.2022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93E351-C5EE-48EA-8001-56607F95E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BABF5-8A00-47F5-9FA0-B0A159EF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46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A8F7EF-8A63-46CA-A082-8D618A4AE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7E10-3B1C-4F89-BF1C-D4B4BBA03310}" type="datetime1">
              <a:rPr lang="ru-RU" smtClean="0"/>
              <a:t>09.11.2022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ABCCB0-23BD-48A7-B853-2837A689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132AB9-E877-4218-927F-E5BC79EA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7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08585-E18E-46AF-B719-51B1E10C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269C37-79F7-4FF9-A2E7-2FBC786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AC247D-16CD-4907-91E8-BDDE44E4D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C9C13B-AA33-43AF-8008-1DD64DE02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7A1F-46F2-4C8E-81B2-22841F81FD3D}" type="datetime1">
              <a:rPr lang="ru-RU" smtClean="0"/>
              <a:t>09.11.2022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330A25-82E2-4625-9705-6A518EAD4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D15A64-7247-43B7-B59A-CD0D5AAF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6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43D22-FE06-4187-994B-4E035E38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51BC475-60F1-4347-B115-25D130009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082762-781C-4308-8276-1CA4ACCF7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D9C55D-2AE6-4E11-817B-1A24C6FA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AD49-E139-458E-816F-150D76F27765}" type="datetime1">
              <a:rPr lang="ru-RU" smtClean="0"/>
              <a:t>09.11.2022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E876B9-6937-48D6-AEC8-1307E9A4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D06BD6-8766-4801-89F4-9FBAAB54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28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371F6-924D-476A-ACFB-09700190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1ADF59-E15B-4546-803C-8CE246A6B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799D39-02CA-4154-8665-89BD0443B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6652F-8A79-4EB0-9AD3-8699BB7205FC}" type="datetime1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9ECBE0-A8A2-4164-B227-FB4577F98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631B22-E2C0-438F-A571-68DACE2FE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89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0636D-430D-4B09-8CA7-03DE4231C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" y="406400"/>
            <a:ext cx="9705311" cy="2387600"/>
          </a:xfrm>
        </p:spPr>
        <p:txBody>
          <a:bodyPr>
            <a:noAutofit/>
          </a:bodyPr>
          <a:lstStyle/>
          <a:p>
            <a:pPr algn="l"/>
            <a:r>
              <a:rPr lang="en-US" sz="4800" b="1" i="0" dirty="0">
                <a:solidFill>
                  <a:srgbClr val="000000"/>
                </a:solidFill>
                <a:effectLst/>
                <a:latin typeface="+mn-lt"/>
              </a:rPr>
              <a:t>Photorealistic Text-to-Image Diffusion Models with Deep Language Understanding</a:t>
            </a:r>
            <a:endParaRPr lang="ru-RU" sz="4800" dirty="0"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243729-9885-4EB1-A6F8-9E7D66EE9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945" y="3429000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sz="4400" dirty="0">
                <a:latin typeface="+mj-lt"/>
              </a:rPr>
              <a:t>Корягин Никита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7FF9DF-A80E-41B5-AA06-FC5CEDCB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055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434C6F-213A-E956-1366-85B4E99D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067D4-06D9-4E8E-6A5B-9589E6657725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C6886-99DB-2E3B-4D83-01AB456F6ACD}"/>
              </a:ext>
            </a:extLst>
          </p:cNvPr>
          <p:cNvSpPr txBox="1"/>
          <p:nvPr/>
        </p:nvSpPr>
        <p:spPr>
          <a:xfrm>
            <a:off x="309796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Results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FED038-BE2E-5CAA-3A6C-F6439D8CE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1474342"/>
            <a:ext cx="7602011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80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434C6F-213A-E956-1366-85B4E99D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067D4-06D9-4E8E-6A5B-9589E6657725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C6886-99DB-2E3B-4D83-01AB456F6ACD}"/>
              </a:ext>
            </a:extLst>
          </p:cNvPr>
          <p:cNvSpPr txBox="1"/>
          <p:nvPr/>
        </p:nvSpPr>
        <p:spPr>
          <a:xfrm>
            <a:off x="309796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Results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4C1B0A-E859-E101-4D22-0FA16A70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606" y="702572"/>
            <a:ext cx="7674788" cy="60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09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BE6BE40-8884-F539-2D13-A72C4A1A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2862A-53FA-4F2C-CAA5-C93A06836D71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F2A875-6FD6-10F7-C9D5-B29E04924BB9}"/>
              </a:ext>
            </a:extLst>
          </p:cNvPr>
          <p:cNvSpPr txBox="1"/>
          <p:nvPr/>
        </p:nvSpPr>
        <p:spPr>
          <a:xfrm>
            <a:off x="309796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Key findings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B43C49-5711-360C-9D51-D025129D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2377879"/>
            <a:ext cx="9631119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2245E13-5978-B15C-434B-DBB0AD1B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5BF4A-7199-1992-F310-ED8ADD52D70A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3DAE23-0BA6-4CFA-C751-EE35B025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101" y="642610"/>
            <a:ext cx="7137798" cy="5817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1421E-8F8D-FB48-B7FB-0D56BEA2CA12}"/>
              </a:ext>
            </a:extLst>
          </p:cNvPr>
          <p:cNvSpPr txBox="1"/>
          <p:nvPr/>
        </p:nvSpPr>
        <p:spPr>
          <a:xfrm>
            <a:off x="309796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Architecture overview</a:t>
            </a:r>
          </a:p>
        </p:txBody>
      </p:sp>
    </p:spTree>
    <p:extLst>
      <p:ext uri="{BB962C8B-B14F-4D97-AF65-F5344CB8AC3E}">
        <p14:creationId xmlns:p14="http://schemas.microsoft.com/office/powerpoint/2010/main" val="111041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2245E13-5978-B15C-434B-DBB0AD1B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5BF4A-7199-1992-F310-ED8ADD52D70A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1421E-8F8D-FB48-B7FB-0D56BEA2CA12}"/>
              </a:ext>
            </a:extLst>
          </p:cNvPr>
          <p:cNvSpPr txBox="1"/>
          <p:nvPr/>
        </p:nvSpPr>
        <p:spPr>
          <a:xfrm>
            <a:off x="309796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Pretrained text encoders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DD382-1E64-CB27-9F33-320606741655}"/>
              </a:ext>
            </a:extLst>
          </p:cNvPr>
          <p:cNvSpPr txBox="1"/>
          <p:nvPr/>
        </p:nvSpPr>
        <p:spPr>
          <a:xfrm>
            <a:off x="5200465" y="1392701"/>
            <a:ext cx="179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Text encoders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201C6-CD56-98B8-AD01-2F409A2826CD}"/>
              </a:ext>
            </a:extLst>
          </p:cNvPr>
          <p:cNvSpPr txBox="1"/>
          <p:nvPr/>
        </p:nvSpPr>
        <p:spPr>
          <a:xfrm>
            <a:off x="3622459" y="2225620"/>
            <a:ext cx="131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Pretrained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AA8AD-2625-031B-6E3F-3E42809934E9}"/>
              </a:ext>
            </a:extLst>
          </p:cNvPr>
          <p:cNvSpPr txBox="1"/>
          <p:nvPr/>
        </p:nvSpPr>
        <p:spPr>
          <a:xfrm>
            <a:off x="6991535" y="2225620"/>
            <a:ext cx="2411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Trained from scratch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D4248-875D-A526-D319-0D7CC29D0948}"/>
              </a:ext>
            </a:extLst>
          </p:cNvPr>
          <p:cNvSpPr txBox="1"/>
          <p:nvPr/>
        </p:nvSpPr>
        <p:spPr>
          <a:xfrm>
            <a:off x="2887742" y="2767158"/>
            <a:ext cx="1027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On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290C5-CFAF-42A5-97D8-F414AC100375}"/>
              </a:ext>
            </a:extLst>
          </p:cNvPr>
          <p:cNvSpPr txBox="1"/>
          <p:nvPr/>
        </p:nvSpPr>
        <p:spPr>
          <a:xfrm>
            <a:off x="4450211" y="2767158"/>
            <a:ext cx="2305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 text-image pairs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41E1A-282E-276E-EB2F-CDD43087A64A}"/>
              </a:ext>
            </a:extLst>
          </p:cNvPr>
          <p:cNvSpPr txBox="1"/>
          <p:nvPr/>
        </p:nvSpPr>
        <p:spPr>
          <a:xfrm>
            <a:off x="2231904" y="3297143"/>
            <a:ext cx="759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BERT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411C6-EB27-2070-1FEC-36BDD46F8BF2}"/>
              </a:ext>
            </a:extLst>
          </p:cNvPr>
          <p:cNvSpPr txBox="1"/>
          <p:nvPr/>
        </p:nvSpPr>
        <p:spPr>
          <a:xfrm>
            <a:off x="3648352" y="3308696"/>
            <a:ext cx="470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T5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5EE1B-951D-B54C-7955-570A61E614A8}"/>
              </a:ext>
            </a:extLst>
          </p:cNvPr>
          <p:cNvSpPr txBox="1"/>
          <p:nvPr/>
        </p:nvSpPr>
        <p:spPr>
          <a:xfrm>
            <a:off x="5291091" y="3297143"/>
            <a:ext cx="692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CLIP</a:t>
            </a:r>
            <a:endParaRPr lang="en-US" dirty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903DC7B5-A5E7-C0E0-7942-C29D11DFD466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278297" y="1837678"/>
            <a:ext cx="1817703" cy="38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5CEC0DE-ACA0-14C5-A30C-EB7A402930D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096000" y="1837678"/>
            <a:ext cx="2101464" cy="38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0014B8E-8702-06DF-5335-75B151B4FE07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3401397" y="2594952"/>
            <a:ext cx="876900" cy="17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9EE819F-C223-F488-8C97-7C5D099EF4F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4278297" y="2594952"/>
            <a:ext cx="1324762" cy="17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7EA93C85-53D2-6316-BB15-1BC42D28881B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3401397" y="3136490"/>
            <a:ext cx="482399" cy="17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D679A92-6681-9327-878C-CD597EDC6A4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2611840" y="3136490"/>
            <a:ext cx="789557" cy="16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E1CD13AE-7915-2577-E39E-12BEA7FED12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603059" y="3136490"/>
            <a:ext cx="34262" cy="16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734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2245E13-5978-B15C-434B-DBB0AD1B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5BF4A-7199-1992-F310-ED8ADD52D70A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1421E-8F8D-FB48-B7FB-0D56BEA2CA12}"/>
              </a:ext>
            </a:extLst>
          </p:cNvPr>
          <p:cNvSpPr txBox="1"/>
          <p:nvPr/>
        </p:nvSpPr>
        <p:spPr>
          <a:xfrm>
            <a:off x="309796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Pretrained text encoders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DD382-1E64-CB27-9F33-320606741655}"/>
              </a:ext>
            </a:extLst>
          </p:cNvPr>
          <p:cNvSpPr txBox="1"/>
          <p:nvPr/>
        </p:nvSpPr>
        <p:spPr>
          <a:xfrm>
            <a:off x="5200465" y="1392701"/>
            <a:ext cx="179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Text encoders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201C6-CD56-98B8-AD01-2F409A2826CD}"/>
              </a:ext>
            </a:extLst>
          </p:cNvPr>
          <p:cNvSpPr txBox="1"/>
          <p:nvPr/>
        </p:nvSpPr>
        <p:spPr>
          <a:xfrm>
            <a:off x="3622459" y="2225620"/>
            <a:ext cx="1311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Pretrained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AA8AD-2625-031B-6E3F-3E42809934E9}"/>
              </a:ext>
            </a:extLst>
          </p:cNvPr>
          <p:cNvSpPr txBox="1"/>
          <p:nvPr/>
        </p:nvSpPr>
        <p:spPr>
          <a:xfrm>
            <a:off x="6991535" y="2225620"/>
            <a:ext cx="2411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Trained from scratch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D4248-875D-A526-D319-0D7CC29D0948}"/>
              </a:ext>
            </a:extLst>
          </p:cNvPr>
          <p:cNvSpPr txBox="1"/>
          <p:nvPr/>
        </p:nvSpPr>
        <p:spPr>
          <a:xfrm>
            <a:off x="2887742" y="2767158"/>
            <a:ext cx="1027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On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290C5-CFAF-42A5-97D8-F414AC100375}"/>
              </a:ext>
            </a:extLst>
          </p:cNvPr>
          <p:cNvSpPr txBox="1"/>
          <p:nvPr/>
        </p:nvSpPr>
        <p:spPr>
          <a:xfrm>
            <a:off x="4450211" y="2767158"/>
            <a:ext cx="2305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 text-image pairs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41E1A-282E-276E-EB2F-CDD43087A64A}"/>
              </a:ext>
            </a:extLst>
          </p:cNvPr>
          <p:cNvSpPr txBox="1"/>
          <p:nvPr/>
        </p:nvSpPr>
        <p:spPr>
          <a:xfrm>
            <a:off x="2231904" y="3297143"/>
            <a:ext cx="759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BERT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411C6-EB27-2070-1FEC-36BDD46F8BF2}"/>
              </a:ext>
            </a:extLst>
          </p:cNvPr>
          <p:cNvSpPr txBox="1"/>
          <p:nvPr/>
        </p:nvSpPr>
        <p:spPr>
          <a:xfrm>
            <a:off x="3648352" y="3308696"/>
            <a:ext cx="470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T5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5EE1B-951D-B54C-7955-570A61E614A8}"/>
              </a:ext>
            </a:extLst>
          </p:cNvPr>
          <p:cNvSpPr txBox="1"/>
          <p:nvPr/>
        </p:nvSpPr>
        <p:spPr>
          <a:xfrm>
            <a:off x="5291091" y="3297143"/>
            <a:ext cx="692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CLIP</a:t>
            </a:r>
            <a:endParaRPr lang="en-US" dirty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903DC7B5-A5E7-C0E0-7942-C29D11DFD466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278297" y="1837678"/>
            <a:ext cx="1817703" cy="38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5CEC0DE-ACA0-14C5-A30C-EB7A402930D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096000" y="1837678"/>
            <a:ext cx="2101464" cy="38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0014B8E-8702-06DF-5335-75B151B4FE07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3401397" y="2594952"/>
            <a:ext cx="876900" cy="17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89EE819F-C223-F488-8C97-7C5D099EF4F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4278297" y="2594952"/>
            <a:ext cx="1324762" cy="17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7EA93C85-53D2-6316-BB15-1BC42D28881B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3401397" y="3136490"/>
            <a:ext cx="482399" cy="172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D679A92-6681-9327-878C-CD597EDC6A40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2611840" y="3136490"/>
            <a:ext cx="789557" cy="16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E1CD13AE-7915-2577-E39E-12BEA7FED124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603059" y="3136490"/>
            <a:ext cx="34262" cy="16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Рукописный ввод 53">
                <a:extLst>
                  <a:ext uri="{FF2B5EF4-FFF2-40B4-BE49-F238E27FC236}">
                    <a16:creationId xmlns:a16="http://schemas.microsoft.com/office/drawing/2014/main" id="{6AD9F75D-778A-1D5A-54D1-16EB7C65FE2A}"/>
                  </a:ext>
                </a:extLst>
              </p14:cNvPr>
              <p14:cNvContentPartPr/>
              <p14:nvPr/>
            </p14:nvContentPartPr>
            <p14:xfrm>
              <a:off x="3754845" y="3390753"/>
              <a:ext cx="214920" cy="170640"/>
            </p14:xfrm>
          </p:contentPart>
        </mc:Choice>
        <mc:Fallback xmlns="">
          <p:pic>
            <p:nvPicPr>
              <p:cNvPr id="54" name="Рукописный ввод 53">
                <a:extLst>
                  <a:ext uri="{FF2B5EF4-FFF2-40B4-BE49-F238E27FC236}">
                    <a16:creationId xmlns:a16="http://schemas.microsoft.com/office/drawing/2014/main" id="{6AD9F75D-778A-1D5A-54D1-16EB7C65FE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1205" y="3282753"/>
                <a:ext cx="322560" cy="3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94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78EC440-7914-9AB7-D179-11A08E54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5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01C547-95E5-87CA-D8F8-E20D1E28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1927551"/>
            <a:ext cx="6525087" cy="3872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7176F1-D2A9-0B0E-E3C9-B243649D7556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B4A36-4DA7-F835-FD13-C38CE8E066DC}"/>
              </a:ext>
            </a:extLst>
          </p:cNvPr>
          <p:cNvSpPr txBox="1"/>
          <p:nvPr/>
        </p:nvSpPr>
        <p:spPr>
          <a:xfrm>
            <a:off x="309796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Image Generator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1EDEDB3-44B4-F40B-170A-EC3418B56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31" y="904220"/>
            <a:ext cx="5671011" cy="467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4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FC18F5E-5114-3E6F-F3A3-FBA090AD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941ED-923E-C8A1-7E22-70E5166E2148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4F8F8-8DBA-7A4F-8D2A-DF9431328DC0}"/>
              </a:ext>
            </a:extLst>
          </p:cNvPr>
          <p:cNvSpPr txBox="1"/>
          <p:nvPr/>
        </p:nvSpPr>
        <p:spPr>
          <a:xfrm>
            <a:off x="309796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Classifier-free guidance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38C825-9040-4993-3742-A1A919BE1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137" y="2084125"/>
            <a:ext cx="83343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FC18F5E-5114-3E6F-F3A3-FBA090AD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7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941ED-923E-C8A1-7E22-70E5166E2148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4F8F8-8DBA-7A4F-8D2A-DF9431328DC0}"/>
              </a:ext>
            </a:extLst>
          </p:cNvPr>
          <p:cNvSpPr txBox="1"/>
          <p:nvPr/>
        </p:nvSpPr>
        <p:spPr>
          <a:xfrm>
            <a:off x="309796" y="876300"/>
            <a:ext cx="584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Large Guidance Weight Samplers</a:t>
            </a:r>
          </a:p>
          <a:p>
            <a:endParaRPr lang="en-US" sz="2000" dirty="0"/>
          </a:p>
        </p:txBody>
      </p:sp>
      <p:pic>
        <p:nvPicPr>
          <p:cNvPr id="5" name="dynamic_threshold">
            <a:hlinkClick r:id="" action="ppaction://media"/>
            <a:extLst>
              <a:ext uri="{FF2B5EF4-FFF2-40B4-BE49-F238E27FC236}">
                <a16:creationId xmlns:a16="http://schemas.microsoft.com/office/drawing/2014/main" id="{D4088ECD-4D20-BACA-C04F-C954E8229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74519" y="2079486"/>
            <a:ext cx="6526012" cy="4571676"/>
          </a:xfrm>
          <a:prstGeom prst="rect">
            <a:avLst/>
          </a:prstGeom>
        </p:spPr>
      </p:pic>
      <p:pic>
        <p:nvPicPr>
          <p:cNvPr id="6" name="static_threshold">
            <a:hlinkClick r:id="" action="ppaction://media"/>
            <a:extLst>
              <a:ext uri="{FF2B5EF4-FFF2-40B4-BE49-F238E27FC236}">
                <a16:creationId xmlns:a16="http://schemas.microsoft.com/office/drawing/2014/main" id="{922956D0-9433-073F-C2CF-BBE6AA2B26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7650" y="1981712"/>
            <a:ext cx="4847420" cy="4495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3E320-3225-9861-2D1B-47FAAE576004}"/>
              </a:ext>
            </a:extLst>
          </p:cNvPr>
          <p:cNvSpPr txBox="1"/>
          <p:nvPr/>
        </p:nvSpPr>
        <p:spPr>
          <a:xfrm>
            <a:off x="2286000" y="1462504"/>
            <a:ext cx="84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46030-E724-50EC-FB8B-E0D6506A6975}"/>
              </a:ext>
            </a:extLst>
          </p:cNvPr>
          <p:cNvSpPr txBox="1"/>
          <p:nvPr/>
        </p:nvSpPr>
        <p:spPr>
          <a:xfrm>
            <a:off x="8262292" y="1471112"/>
            <a:ext cx="160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92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FC18F5E-5114-3E6F-F3A3-FBA090AD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941ED-923E-C8A1-7E22-70E5166E2148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4F8F8-8DBA-7A4F-8D2A-DF9431328DC0}"/>
              </a:ext>
            </a:extLst>
          </p:cNvPr>
          <p:cNvSpPr txBox="1"/>
          <p:nvPr/>
        </p:nvSpPr>
        <p:spPr>
          <a:xfrm>
            <a:off x="309796" y="876300"/>
            <a:ext cx="584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Large Guidance Weight Samplers</a:t>
            </a:r>
          </a:p>
          <a:p>
            <a:endParaRPr lang="en-US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6EA0E50-8B94-6796-9BE9-8B780035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55" y="1230243"/>
            <a:ext cx="9556581" cy="56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78EC440-7914-9AB7-D179-11A08E54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9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7176F1-D2A9-0B0E-E3C9-B243649D7556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Imagen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B4A36-4DA7-F835-FD13-C38CE8E066DC}"/>
              </a:ext>
            </a:extLst>
          </p:cNvPr>
          <p:cNvSpPr txBox="1"/>
          <p:nvPr/>
        </p:nvSpPr>
        <p:spPr>
          <a:xfrm>
            <a:off x="309796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Super-resolution models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1EDEDB3-44B4-F40B-170A-EC3418B56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231" y="904220"/>
            <a:ext cx="5671011" cy="46743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24A082-BD54-C6C2-CA1F-6906B966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61" y="2425473"/>
            <a:ext cx="4257327" cy="24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94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89</Words>
  <Application>Microsoft Office PowerPoint</Application>
  <PresentationFormat>Широкоэкранный</PresentationFormat>
  <Paragraphs>54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Open Sans</vt:lpstr>
      <vt:lpstr>Open Sans</vt:lpstr>
      <vt:lpstr>Roboto</vt:lpstr>
      <vt:lpstr>Тема Office</vt:lpstr>
      <vt:lpstr>Photorealistic Text-to-Image Diffusion Models with Deep Language Understanding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Глубинное обучение для работы с кодом</dc:title>
  <dc:creator>Никита Корягин</dc:creator>
  <cp:lastModifiedBy>Никита Корягин</cp:lastModifiedBy>
  <cp:revision>6</cp:revision>
  <dcterms:created xsi:type="dcterms:W3CDTF">2021-11-29T23:38:24Z</dcterms:created>
  <dcterms:modified xsi:type="dcterms:W3CDTF">2022-11-09T10:26:24Z</dcterms:modified>
</cp:coreProperties>
</file>